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8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CDE10-97D1-43B0-AF50-2D94D4202227}" v="1" dt="2025-10-23T12:45:3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a Florea" userId="fef1c466-1877-4e75-bb9d-fb59d2747eb0" providerId="ADAL" clId="{6003FF16-ECDA-4FE1-B216-AE87BB77D0B1}"/>
    <pc:docChg chg="addSld delSld modSld">
      <pc:chgData name="Andra Florea" userId="fef1c466-1877-4e75-bb9d-fb59d2747eb0" providerId="ADAL" clId="{6003FF16-ECDA-4FE1-B216-AE87BB77D0B1}" dt="2025-10-23T12:45:40.990" v="3" actId="47"/>
      <pc:docMkLst>
        <pc:docMk/>
      </pc:docMkLst>
      <pc:sldChg chg="del">
        <pc:chgData name="Andra Florea" userId="fef1c466-1877-4e75-bb9d-fb59d2747eb0" providerId="ADAL" clId="{6003FF16-ECDA-4FE1-B216-AE87BB77D0B1}" dt="2025-10-23T12:45:39.937" v="1" actId="47"/>
        <pc:sldMkLst>
          <pc:docMk/>
          <pc:sldMk cId="0" sldId="256"/>
        </pc:sldMkLst>
      </pc:sldChg>
      <pc:sldChg chg="del">
        <pc:chgData name="Andra Florea" userId="fef1c466-1877-4e75-bb9d-fb59d2747eb0" providerId="ADAL" clId="{6003FF16-ECDA-4FE1-B216-AE87BB77D0B1}" dt="2025-10-23T12:45:40.365" v="2" actId="47"/>
        <pc:sldMkLst>
          <pc:docMk/>
          <pc:sldMk cId="1528848851" sldId="278"/>
        </pc:sldMkLst>
      </pc:sldChg>
      <pc:sldChg chg="del">
        <pc:chgData name="Andra Florea" userId="fef1c466-1877-4e75-bb9d-fb59d2747eb0" providerId="ADAL" clId="{6003FF16-ECDA-4FE1-B216-AE87BB77D0B1}" dt="2025-10-23T12:45:40.990" v="3" actId="47"/>
        <pc:sldMkLst>
          <pc:docMk/>
          <pc:sldMk cId="152398968" sldId="279"/>
        </pc:sldMkLst>
      </pc:sldChg>
      <pc:sldChg chg="add">
        <pc:chgData name="Andra Florea" userId="fef1c466-1877-4e75-bb9d-fb59d2747eb0" providerId="ADAL" clId="{6003FF16-ECDA-4FE1-B216-AE87BB77D0B1}" dt="2025-10-23T12:45:36.505" v="0"/>
        <pc:sldMkLst>
          <pc:docMk/>
          <pc:sldMk cId="2880995550" sldId="280"/>
        </pc:sldMkLst>
      </pc:sldChg>
      <pc:sldChg chg="add">
        <pc:chgData name="Andra Florea" userId="fef1c466-1877-4e75-bb9d-fb59d2747eb0" providerId="ADAL" clId="{6003FF16-ECDA-4FE1-B216-AE87BB77D0B1}" dt="2025-10-23T12:45:36.505" v="0"/>
        <pc:sldMkLst>
          <pc:docMk/>
          <pc:sldMk cId="0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B643-4622-3D27-E41E-8DCB74E6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DC1141-8156-7BE6-B7CE-D5DDE060317E}"/>
              </a:ext>
            </a:extLst>
          </p:cNvPr>
          <p:cNvSpPr/>
          <p:nvPr/>
        </p:nvSpPr>
        <p:spPr>
          <a:xfrm>
            <a:off x="589692" y="913257"/>
            <a:ext cx="7964616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Welcome to the Math Explorer Club!</a:t>
            </a:r>
          </a:p>
          <a:p>
            <a:pPr algn="ctr"/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October 2025 – March 2026</a:t>
            </a: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1h of fun for 12 weeks: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10 weeks of exploring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 weeks practice tests</a:t>
            </a:r>
          </a:p>
          <a:p>
            <a:pPr algn="ctr"/>
            <a:endParaRPr lang="en-US" sz="3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Math Kangaroo Competition:</a:t>
            </a: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March 19</a:t>
            </a:r>
            <a:r>
              <a:rPr lang="en-US" sz="3200" b="1" baseline="30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</a:t>
            </a:r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2026</a:t>
            </a:r>
          </a:p>
        </p:txBody>
      </p:sp>
    </p:spTree>
    <p:extLst>
      <p:ext uri="{BB962C8B-B14F-4D97-AF65-F5344CB8AC3E}">
        <p14:creationId xmlns:p14="http://schemas.microsoft.com/office/powerpoint/2010/main" val="2880995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0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1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2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3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4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5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6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7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8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9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0E8B4C-EBAF-DD27-79FD-45F9D409C44F}"/>
              </a:ext>
            </a:extLst>
          </p:cNvPr>
          <p:cNvSpPr/>
          <p:nvPr/>
        </p:nvSpPr>
        <p:spPr>
          <a:xfrm>
            <a:off x="948095" y="2090172"/>
            <a:ext cx="74855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Lesson 1: Introduction to </a:t>
            </a:r>
          </a:p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Problem Solving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20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95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4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5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6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7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8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9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91440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</Words>
  <Application>Microsoft Office PowerPoint</Application>
  <PresentationFormat>On-screen Show (4:3)</PresentationFormat>
  <Paragraphs>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Andra Florea</dc:creator>
  <cp:keywords/>
  <dc:description>generated using python-pptx</dc:description>
  <cp:lastModifiedBy>Andra Florea</cp:lastModifiedBy>
  <cp:revision>2</cp:revision>
  <dcterms:created xsi:type="dcterms:W3CDTF">2013-01-27T09:14:16Z</dcterms:created>
  <dcterms:modified xsi:type="dcterms:W3CDTF">2025-10-23T12:45:47Z</dcterms:modified>
  <cp:category/>
</cp:coreProperties>
</file>